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171450" lvl="0"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8381</TotalTime>
  <Words>17373</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262</cp:revision>
  <dcterms:created xsi:type="dcterms:W3CDTF">2020-02-11T00:22:44Z</dcterms:created>
  <dcterms:modified xsi:type="dcterms:W3CDTF">2020-04-27T16:34:13Z</dcterms:modified>
</cp:coreProperties>
</file>